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Embedded Systems - Projektarbeit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9" y="1692167"/>
            <a:ext cx="4706464" cy="3529849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3564214" y="3079653"/>
            <a:ext cx="6206595" cy="763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4285054" y="2593913"/>
            <a:ext cx="6009282" cy="678919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3" b="68221" l="31126" r="640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77" t="30460" r="36265" b="32414"/>
          <a:stretch/>
        </p:blipFill>
        <p:spPr>
          <a:xfrm rot="10800000">
            <a:off x="9771441" y="2354987"/>
            <a:ext cx="1340070" cy="13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</a:p>
          <a:p>
            <a:r>
              <a:rPr lang="de-CH" dirty="0" smtClean="0"/>
              <a:t>On Target</a:t>
            </a:r>
          </a:p>
          <a:p>
            <a:r>
              <a:rPr lang="de-CH" dirty="0" smtClean="0"/>
              <a:t>Klassendiagramm / Ablaufdiagramm</a:t>
            </a:r>
          </a:p>
          <a:p>
            <a:r>
              <a:rPr lang="de-CH" dirty="0" smtClean="0"/>
              <a:t>Bildverarbeitung</a:t>
            </a:r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255</Words>
  <Application>Microsoft Macintosh PowerPoint</Application>
  <PresentationFormat>Breitbild</PresentationFormat>
  <Paragraphs>73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18</cp:revision>
  <dcterms:created xsi:type="dcterms:W3CDTF">2018-06-16T07:14:44Z</dcterms:created>
  <dcterms:modified xsi:type="dcterms:W3CDTF">2018-06-20T11:13:13Z</dcterms:modified>
</cp:coreProperties>
</file>

<file path=docProps/thumbnail.jpeg>
</file>